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89" autoAdjust="0"/>
  </p:normalViewPr>
  <p:slideViewPr>
    <p:cSldViewPr>
      <p:cViewPr varScale="1">
        <p:scale>
          <a:sx n="80" d="100"/>
          <a:sy n="80" d="100"/>
        </p:scale>
        <p:origin x="270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00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DD1E0-64ED-43D6-B84B-981D8C7F810C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A532E-5B66-4621-80D3-8BD72260A9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8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A532E-5B66-4621-80D3-8BD72260A99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37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E59-2117-4775-961B-9FE6E3C7B1AF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3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0744-A89C-4B7F-AD4D-F23A25A0CC4F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72507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0744-A89C-4B7F-AD4D-F23A25A0CC4F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98982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0744-A89C-4B7F-AD4D-F23A25A0CC4F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92744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0744-A89C-4B7F-AD4D-F23A25A0CC4F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684708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0744-A89C-4B7F-AD4D-F23A25A0CC4F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705350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A938-A2DC-4D4C-B7D7-02F2C1DBE73C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464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8628-D834-4801-B5BA-338BEABDBF5B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20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1512-FC9F-401A-98B3-65CE6134912A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81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05C3-AE30-4802-9230-F284FFB14264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C7AA-81AA-4866-B635-B1E3D0F91841}" type="datetime1">
              <a:rPr lang="fr-FR" smtClean="0"/>
              <a:t>14/05/2020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1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9DB6-7C05-4273-ABE8-166543677642}" type="datetime1">
              <a:rPr lang="fr-FR" smtClean="0"/>
              <a:t>14/05/2020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69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40F3-C8BF-426E-82C2-7796DAE54C14}" type="datetime1">
              <a:rPr lang="fr-FR" smtClean="0"/>
              <a:t>14/05/2020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18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544C-C8D0-4D88-8A50-DD8503F0DA44}" type="datetime1">
              <a:rPr lang="fr-FR" smtClean="0"/>
              <a:t>14/05/2020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69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5F0F-8D79-435C-A574-3482BBE3E6E8}" type="datetime1">
              <a:rPr lang="fr-FR" smtClean="0"/>
              <a:t>14/05/2020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22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DAC2-DF03-48B0-9453-3FAB7ECE79C9}" type="datetime1">
              <a:rPr lang="fr-FR" smtClean="0"/>
              <a:t>14/05/2020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83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90744-A89C-4B7F-AD4D-F23A25A0CC4F}" type="datetime1">
              <a:rPr lang="fr-FR" smtClean="0"/>
              <a:t>14/05/2020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https://jeux-et-partage.com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1E1848-4CB3-4D3B-A6F8-215F1B4AC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6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Jeux-et-partage.com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472" y="692696"/>
            <a:ext cx="3456384" cy="49925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8824" y="315247"/>
            <a:ext cx="3657600" cy="47815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Ellipse 4"/>
          <p:cNvSpPr/>
          <p:nvPr/>
        </p:nvSpPr>
        <p:spPr>
          <a:xfrm rot="20629152">
            <a:off x="6125136" y="956335"/>
            <a:ext cx="3800872" cy="25209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Activité </a:t>
            </a:r>
            <a:r>
              <a:rPr lang="fr-FR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Montessori</a:t>
            </a:r>
            <a:endParaRPr lang="fr-F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fr-FR" sz="160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28 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Cartes de Nomenclature des Insectes et Petites bêtes du jardin</a:t>
            </a:r>
          </a:p>
          <a:p>
            <a:pPr algn="ctr"/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Idéal pour la Mise en paires</a:t>
            </a:r>
          </a:p>
        </p:txBody>
      </p:sp>
    </p:spTree>
    <p:extLst>
      <p:ext uri="{BB962C8B-B14F-4D97-AF65-F5344CB8AC3E}">
        <p14:creationId xmlns:p14="http://schemas.microsoft.com/office/powerpoint/2010/main" val="250549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21</TotalTime>
  <Words>21</Words>
  <Application>Microsoft Office PowerPoint</Application>
  <PresentationFormat>Format A4 (210 x 297 mm)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Trebuchet MS</vt:lpstr>
      <vt:lpstr>Wingdings 3</vt:lpstr>
      <vt:lpstr>Facette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DAVID</cp:lastModifiedBy>
  <cp:revision>9</cp:revision>
  <dcterms:created xsi:type="dcterms:W3CDTF">2020-04-21T11:22:57Z</dcterms:created>
  <dcterms:modified xsi:type="dcterms:W3CDTF">2020-05-14T11:00:46Z</dcterms:modified>
</cp:coreProperties>
</file>