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89" autoAdjust="0"/>
  </p:normalViewPr>
  <p:slideViewPr>
    <p:cSldViewPr>
      <p:cViewPr varScale="1">
        <p:scale>
          <a:sx n="86" d="100"/>
          <a:sy n="86" d="100"/>
        </p:scale>
        <p:origin x="66" y="18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00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DD1E0-64ED-43D6-B84B-981D8C7F810C}" type="datetimeFigureOut">
              <a:rPr lang="fr-FR" smtClean="0"/>
              <a:t>21/08/2020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A532E-5B66-4621-80D3-8BD72260A9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87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A532E-5B66-4621-80D3-8BD72260A99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370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696178" y="1169931"/>
            <a:ext cx="5216071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850" y="533401"/>
            <a:ext cx="6667606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7850" y="3843868"/>
            <a:ext cx="5367104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1E59-2117-4775-961B-9FE6E3C7B1AF}" type="datetime1">
              <a:rPr lang="fr-FR" smtClean="0"/>
              <a:t>21/08/2020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31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77850" y="533400"/>
            <a:ext cx="87503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25502" y="3843867"/>
            <a:ext cx="78881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44-A89C-4B7F-AD4D-F23A25A0CC4F}" type="datetime1">
              <a:rPr lang="fr-FR" smtClean="0"/>
              <a:t>21/08/2020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18792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533400"/>
            <a:ext cx="87503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114800"/>
            <a:ext cx="6915515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44-A89C-4B7F-AD4D-F23A25A0CC4F}" type="datetime1">
              <a:rPr lang="fr-FR" smtClean="0"/>
              <a:t>21/08/2020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651627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640" y="533400"/>
            <a:ext cx="743143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55701" y="3429000"/>
            <a:ext cx="6936006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301070"/>
            <a:ext cx="6914224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44-A89C-4B7F-AD4D-F23A25A0CC4F}" type="datetime1">
              <a:rPr lang="fr-FR" smtClean="0"/>
              <a:t>21/08/2020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7651" y="710624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7551" y="2768601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315939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3429000"/>
            <a:ext cx="6914224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5132981"/>
            <a:ext cx="6915515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44-A89C-4B7F-AD4D-F23A25A0CC4F}" type="datetime1">
              <a:rPr lang="fr-FR" smtClean="0"/>
              <a:t>21/08/2020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72988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641" y="533400"/>
            <a:ext cx="7431435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7851" y="3886200"/>
            <a:ext cx="6914224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953000"/>
            <a:ext cx="6914223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44-A89C-4B7F-AD4D-F23A25A0CC4F}" type="datetime1">
              <a:rPr lang="fr-FR" smtClean="0"/>
              <a:t>21/08/2020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7651" y="710624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7551" y="2768601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1799408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533400"/>
            <a:ext cx="8152796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7851" y="3928534"/>
            <a:ext cx="6914224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766736"/>
            <a:ext cx="6914223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44-A89C-4B7F-AD4D-F23A25A0CC4F}" type="datetime1">
              <a:rPr lang="fr-FR" smtClean="0"/>
              <a:t>21/08/2020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067045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7851" y="533401"/>
            <a:ext cx="7101106" cy="376767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A938-A2DC-4D4C-B7D7-02F2C1DBE73C}" type="datetime1">
              <a:rPr lang="fr-FR" smtClean="0"/>
              <a:t>21/08/2020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799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3606" y="533400"/>
            <a:ext cx="221454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7850" y="533400"/>
            <a:ext cx="6337513" cy="54864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8628-D834-4801-B5BA-338BEABDBF5B}" type="datetime1">
              <a:rPr lang="fr-FR" smtClean="0"/>
              <a:t>21/08/2020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77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51" y="533400"/>
            <a:ext cx="7101106" cy="3767670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1512-FC9F-401A-98B3-65CE6134912A}" type="datetime1">
              <a:rPr lang="fr-FR" smtClean="0"/>
              <a:t>21/08/2020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91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1981200"/>
            <a:ext cx="6936007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487334"/>
            <a:ext cx="6936006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05C3-AE30-4802-9230-F284FFB14264}" type="datetime1">
              <a:rPr lang="fr-FR" smtClean="0"/>
              <a:t>21/08/2020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31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77851" y="533401"/>
            <a:ext cx="4279131" cy="3767667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050892" y="533400"/>
            <a:ext cx="4277258" cy="37592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C7AA-81AA-4866-B635-B1E3D0F91841}" type="datetime1">
              <a:rPr lang="fr-FR" smtClean="0"/>
              <a:t>21/08/2020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65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501" y="533400"/>
            <a:ext cx="4026605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849" y="1143001"/>
            <a:ext cx="4274256" cy="3158067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9601" y="566738"/>
            <a:ext cx="407772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0893" y="1143000"/>
            <a:ext cx="4286430" cy="3149600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9DB6-7C05-4273-ABE8-166543677642}" type="datetime1">
              <a:rPr lang="fr-FR" smtClean="0"/>
              <a:t>21/08/2020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53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40F3-C8BF-426E-82C2-7796DAE54C14}" type="datetime1">
              <a:rPr lang="fr-FR" smtClean="0"/>
              <a:t>21/08/2020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839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544C-C8D0-4D88-8A50-DD8503F0DA44}" type="datetime1">
              <a:rPr lang="fr-FR" smtClean="0"/>
              <a:t>21/08/2020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52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0223" y="533400"/>
            <a:ext cx="34671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50" y="533400"/>
            <a:ext cx="4808651" cy="54864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70223" y="2209803"/>
            <a:ext cx="34671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5F0F-8D79-435C-A574-3482BBE3E6E8}" type="datetime1">
              <a:rPr lang="fr-FR" smtClean="0"/>
              <a:t>21/08/2020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24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450" y="1447800"/>
            <a:ext cx="3860196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25500" y="914400"/>
            <a:ext cx="3554389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0696" y="2743200"/>
            <a:ext cx="3861242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DAC2-DF03-48B0-9453-3FAB7ECE79C9}" type="datetime1">
              <a:rPr lang="fr-FR" smtClean="0"/>
              <a:t>21/08/2020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7850" y="6172201"/>
            <a:ext cx="6296034" cy="365125"/>
          </a:xfrm>
        </p:spPr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87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226565" y="3894668"/>
            <a:ext cx="2676327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533401"/>
            <a:ext cx="7101106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9432" y="6172204"/>
            <a:ext cx="130050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5D90744-A89C-4B7F-AD4D-F23A25A0CC4F}" type="datetime1">
              <a:rPr lang="fr-FR" smtClean="0"/>
              <a:t>21/08/2020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7850" y="6172201"/>
            <a:ext cx="629603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2295" y="5578479"/>
            <a:ext cx="928316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4272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Enfant Assis, Jeans, Dans La Porte, Cri, Trist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120" y="2276872"/>
            <a:ext cx="3579743" cy="22981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Jeux-et-partage.com/Tous droits réservés </a:t>
            </a:r>
            <a:endParaRPr lang="fr-FR" dirty="0"/>
          </a:p>
        </p:txBody>
      </p:sp>
      <p:sp>
        <p:nvSpPr>
          <p:cNvPr id="2" name="Ellipse 1"/>
          <p:cNvSpPr/>
          <p:nvPr/>
        </p:nvSpPr>
        <p:spPr>
          <a:xfrm>
            <a:off x="3071080" y="521787"/>
            <a:ext cx="2448272" cy="9144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ntique" panose="02020800000000020000" pitchFamily="18" charset="0"/>
              </a:rPr>
              <a:t>Option n °1 </a:t>
            </a:r>
            <a:endParaRPr lang="fr-FR" sz="2000" dirty="0">
              <a:solidFill>
                <a:schemeClr val="accent1">
                  <a:lumMod val="60000"/>
                  <a:lumOff val="40000"/>
                </a:schemeClr>
              </a:solidFill>
              <a:latin typeface="Antique" panose="02020800000000020000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80592" y="1772816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Antique" panose="02020800000000020000" pitchFamily="18" charset="0"/>
              </a:rPr>
              <a:t>On laisse la peur nous envahir et donc nous contrôler : </a:t>
            </a:r>
          </a:p>
          <a:p>
            <a:pPr algn="ctr"/>
            <a:r>
              <a:rPr lang="fr-FR" b="1" dirty="0" smtClean="0">
                <a:latin typeface="Antique" panose="02020800000000020000" pitchFamily="18" charset="0"/>
              </a:rPr>
              <a:t>Elle prend de  plus en plus de place </a:t>
            </a:r>
            <a:endParaRPr lang="fr-FR" b="1" dirty="0">
              <a:latin typeface="Antique" panose="02020800000000020000" pitchFamily="18" charset="0"/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3810584" y="2528029"/>
            <a:ext cx="484632" cy="576064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848544" y="3212976"/>
            <a:ext cx="6408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ntique" panose="02020800000000020000" pitchFamily="18" charset="0"/>
              </a:rPr>
              <a:t>Ce qui crée :</a:t>
            </a:r>
          </a:p>
          <a:p>
            <a:pPr algn="ctr"/>
            <a:endParaRPr lang="fr-FR" dirty="0" smtClean="0">
              <a:latin typeface="Antique" panose="02020800000000020000" pitchFamily="18" charset="0"/>
            </a:endParaRPr>
          </a:p>
          <a:p>
            <a:r>
              <a:rPr lang="fr-FR" dirty="0" smtClean="0">
                <a:latin typeface="Antique" panose="02020800000000020000" pitchFamily="18" charset="0"/>
              </a:rPr>
              <a:t>● Encore plus de stress</a:t>
            </a:r>
          </a:p>
          <a:p>
            <a:r>
              <a:rPr lang="fr-FR" dirty="0" smtClean="0">
                <a:latin typeface="Antique" panose="02020800000000020000" pitchFamily="18" charset="0"/>
              </a:rPr>
              <a:t>● De la panique</a:t>
            </a:r>
          </a:p>
          <a:p>
            <a:r>
              <a:rPr lang="fr-FR" dirty="0" smtClean="0">
                <a:latin typeface="Antique" panose="02020800000000020000" pitchFamily="18" charset="0"/>
              </a:rPr>
              <a:t>● Au niveau physique : crises de larmes, insomnies</a:t>
            </a:r>
          </a:p>
          <a:p>
            <a:r>
              <a:rPr lang="fr-FR" dirty="0" smtClean="0">
                <a:latin typeface="Antique" panose="02020800000000020000" pitchFamily="18" charset="0"/>
              </a:rPr>
              <a:t>● Perte de confiance en soi</a:t>
            </a:r>
            <a:endParaRPr lang="fr-FR" dirty="0">
              <a:latin typeface="Antique" panose="0202080000000002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49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</TotalTime>
  <Words>56</Words>
  <Application>Microsoft Office PowerPoint</Application>
  <PresentationFormat>Format A4 (210 x 297 mm)</PresentationFormat>
  <Paragraphs>11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Antique</vt:lpstr>
      <vt:lpstr>Calibri</vt:lpstr>
      <vt:lpstr>Century Gothic</vt:lpstr>
      <vt:lpstr>Wingdings 3</vt:lpstr>
      <vt:lpstr>Secteur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DAVID</cp:lastModifiedBy>
  <cp:revision>14</cp:revision>
  <dcterms:created xsi:type="dcterms:W3CDTF">2020-04-21T11:22:57Z</dcterms:created>
  <dcterms:modified xsi:type="dcterms:W3CDTF">2020-08-21T08:55:50Z</dcterms:modified>
</cp:coreProperties>
</file>